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media/audio1.wav" ContentType="audio/x-wav"/>
  <Override PartName="/ppt/media/audio2.wav" ContentType="audio/x-wav"/>
  <Override PartName="/ppt/media/audio3.wav" ContentType="audio/x-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60" r:id="rId2"/>
    <p:sldMasterId id="2147483672" r:id="rId3"/>
  </p:sldMasterIdLst>
  <p:sldIdLst>
    <p:sldId id="270" r:id="rId4"/>
    <p:sldId id="269" r:id="rId5"/>
    <p:sldId id="273" r:id="rId6"/>
    <p:sldId id="274" r:id="rId7"/>
    <p:sldId id="278" r:id="rId8"/>
    <p:sldId id="275" r:id="rId9"/>
    <p:sldId id="277" r:id="rId10"/>
    <p:sldId id="276" r:id="rId11"/>
    <p:sldId id="279" r:id="rId12"/>
    <p:sldId id="280" r:id="rId13"/>
    <p:sldId id="281" r:id="rId14"/>
    <p:sldId id="272" r:id="rId15"/>
  </p:sldIdLst>
  <p:sldSz cx="12192000" cy="6858000"/>
  <p:notesSz cx="6858000" cy="9144000"/>
  <p:embeddedFontLst>
    <p:embeddedFont>
      <p:font typeface="Calibri Light" charset="0"/>
      <p:regular r:id="rId16"/>
      <p: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Tahoma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FCD"/>
    <a:srgbClr val="0E73B7"/>
    <a:srgbClr val="E43230"/>
    <a:srgbClr val="E99D05"/>
    <a:srgbClr val="DBB2CB"/>
    <a:srgbClr val="DCADCB"/>
    <a:srgbClr val="9F7906"/>
    <a:srgbClr val="E9AAD4"/>
    <a:srgbClr val="668B06"/>
    <a:srgbClr val="3E6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>
        <p:scale>
          <a:sx n="81" d="100"/>
          <a:sy n="81" d="100"/>
        </p:scale>
        <p:origin x="-25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AAD2D-E155-4930-B7B6-C4DEBF756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4AC1CCB-7135-4B10-AA59-58B0F748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7B24AA-8C5B-489B-8D76-26520A47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583610-7093-4756-9548-A4463328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121917-1AE1-4786-B80F-949542DE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ECCB9-4BCD-46B0-953E-1AB9463C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453EB7-9C22-4F76-A0C1-09917E107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241B2F-D552-48D4-937C-514AAE63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FEC662-9187-4C31-BD3C-A06B7A15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CA6AAB-C339-47CB-85C4-7E0F26AB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3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5B1161F-716E-4BB5-9AAA-4BED10A7E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C43BFCA-4B6F-402E-8ADF-5FD82E1D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338A54-1739-44FE-94BE-9F6A839C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075CA6-3F6F-4465-A774-09ABDBB3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ED3999-CBFE-4CA8-8B6C-A53A2448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558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7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186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736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754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93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57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8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A5ED7E-5E45-430A-8151-2B2A5999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380687-B7A4-42A2-89F2-ED91DB7A7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6AEC17-1600-4203-9089-5C7E876B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540B89-4B0C-4D59-9C29-F663AFCF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33160-9222-48B8-8487-67F6F8DC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59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2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69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210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806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28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48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518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965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471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55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08D804-AC27-4302-BCD5-67B885BB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03EE7E-B580-4825-AF42-1EC0FE9BD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B418C6-8329-4AF6-A23C-A359B33D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745CC2-EF71-449B-8BFC-645536AE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6F3669-86B0-4086-9909-9793EDE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762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62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353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940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85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439E6-4F47-40B6-8E5B-3C0FD4E8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5D94E9-8A9E-4BFE-8AFF-2FD37BDA3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594CD48-3081-4ED0-A9D7-AD99BC89A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F21C2EB-ED80-448C-A415-C71E76BE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C98061-F78D-41AC-BC66-566828D0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CB79CE-8C66-42E8-8218-D834D029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5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F5E0DA-6E9D-463F-A2DD-29DE51FA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6AA701-00FA-4298-9CAA-877EF5410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1351546-7C59-4175-9BFE-17003AC3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A240F54-C375-4504-BECC-DF497AD20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6B05408-1F3D-493D-B7A2-C776BFDD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6851279-2D44-45B8-B481-02979116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5B88272-16C8-4CDC-ADCB-02EBA955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4BF59B6-FDC9-49CA-89E6-318F2BB3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889BE-2EA3-4F1E-AD4A-720EC39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8120AF-995E-43E9-9C76-D00D3CE4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CA7BFF-56B8-439F-8678-ADC75895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20069F-E42F-4FCF-9889-ACCD9C80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EAE7B8-C2C1-404D-9AAE-D0008681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53B9C5F-6E06-4FCE-B0DD-781AD2B3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D301F8-B063-4A27-9601-D5980F7C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232F5-D7F7-441C-ADA4-49F9AD63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80A6A-41BE-418E-A8DD-DCDE6C6B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C981A5-B44A-4A15-B682-5429809AF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F0E258-2AFB-4C0D-91D3-8DD539CD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672DAF-38C7-40CF-87CF-054BCE0D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962FD2-8875-4D0D-B230-163296A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5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B706CF-D2B2-498E-B1A4-E035CFCD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F30A05-212A-451C-8E7A-96F49FF82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7FD212-2C7E-45EE-AC46-E2223238A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3533D7-6C68-40EC-979B-D9251228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E655689-4232-4DF3-9715-90AFC159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96D20C-BCB5-48A1-A7B0-016FB546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9D1CF6-06F4-4E97-B3A3-986F040E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15A3EE-2B69-4F61-9D6B-E41538689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118F42-D90A-454D-BCF8-D95CF83F7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8988-15A6-4647-86D7-062E8698D868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A2430F-0F2C-4DAD-95FF-057245B7A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AFC7AF-5ACB-4B84-A4B9-3F81B87B2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1BDB4-6E33-4EB0-BC1A-E3E463951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2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32C21-FD13-4697-ADCD-F9E33DDFF06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5D699-091F-4322-9983-565B97A178FD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5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D132D-452A-49E5-B8CD-EA0C46A12A5F}" type="datetimeFigureOut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13/08/2021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03046-9975-4CD1-8163-35C299AA086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vi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2.xml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image" Target="../media/image8.gif"/><Relationship Id="rId2" Type="http://schemas.openxmlformats.org/officeDocument/2006/relationships/audio" Target="../media/media1.wav"/><Relationship Id="rId16" Type="http://schemas.openxmlformats.org/officeDocument/2006/relationships/image" Target="../media/image7.gif"/><Relationship Id="rId1" Type="http://schemas.microsoft.com/office/2007/relationships/media" Target="../media/media1.wav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image" Target="../media/image5.png"/><Relationship Id="rId15" Type="http://schemas.openxmlformats.org/officeDocument/2006/relationships/image" Target="../media/image6.gif"/><Relationship Id="rId10" Type="http://schemas.openxmlformats.org/officeDocument/2006/relationships/slide" Target="slide7.xml"/><Relationship Id="rId19" Type="http://schemas.openxmlformats.org/officeDocument/2006/relationships/slide" Target="slide12.xml"/><Relationship Id="rId4" Type="http://schemas.openxmlformats.org/officeDocument/2006/relationships/image" Target="../media/image4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2.xml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2.xml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audio" Target="../media/audio2.wav"/><Relationship Id="rId9" Type="http://schemas.openxmlformats.org/officeDocument/2006/relationships/image" Target="../media/image12.pn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VÒNG QUAY MAY MẮN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ÁP DỤNG CHO CÂU HỎI 4 ĐÁP ÁN</a:t>
            </a:r>
          </a:p>
        </p:txBody>
      </p:sp>
    </p:spTree>
    <p:extLst>
      <p:ext uri="{BB962C8B-B14F-4D97-AF65-F5344CB8AC3E}">
        <p14:creationId xmlns:p14="http://schemas.microsoft.com/office/powerpoint/2010/main" val="16222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right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131881" y="1974821"/>
            <a:ext cx="885137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1994791"/>
            <a:ext cx="804742" cy="707197"/>
          </a:xfrm>
          <a:prstGeom prst="rect">
            <a:avLst/>
          </a:prstGeom>
        </p:spPr>
      </p:pic>
      <p:sp>
        <p:nvSpPr>
          <p:cNvPr id="17" name="Cloud 16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51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right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82" y="2902112"/>
            <a:ext cx="804536" cy="643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21" y="2026493"/>
            <a:ext cx="732592" cy="643793"/>
          </a:xfrm>
          <a:prstGeom prst="rect">
            <a:avLst/>
          </a:prstGeom>
        </p:spPr>
      </p:pic>
      <p:sp>
        <p:nvSpPr>
          <p:cNvPr id="18" name="Cloud 17">
            <a:hlinkClick r:id="rId13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404288" y="1463040"/>
            <a:ext cx="5696476" cy="509451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XEM CLIP CÁCH SỬA NỘI DUNG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FCD358-89EA-48FC-AFDA-D52BE0F05A97}"/>
              </a:ext>
            </a:extLst>
          </p:cNvPr>
          <p:cNvSpPr/>
          <p:nvPr/>
        </p:nvSpPr>
        <p:spPr>
          <a:xfrm>
            <a:off x="724013" y="2065248"/>
            <a:ext cx="505702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/>
              <a:t>ĐĂNG KÝ TRỢ GIẢNG</a:t>
            </a:r>
          </a:p>
          <a:p>
            <a:pPr algn="ctr"/>
            <a:r>
              <a:rPr lang="en-US" sz="2800" dirty="0"/>
              <a:t>GẮN KẾT CỘNG ĐỒNG GIÁO VIÊN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FC695A-7967-46B5-80F0-9AD4C543A026}"/>
              </a:ext>
            </a:extLst>
          </p:cNvPr>
          <p:cNvSpPr/>
          <p:nvPr/>
        </p:nvSpPr>
        <p:spPr>
          <a:xfrm>
            <a:off x="1353977" y="3112113"/>
            <a:ext cx="4103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SUBSCRIBE my channel, please</a:t>
            </a:r>
          </a:p>
        </p:txBody>
      </p:sp>
    </p:spTree>
    <p:extLst>
      <p:ext uri="{BB962C8B-B14F-4D97-AF65-F5344CB8AC3E}">
        <p14:creationId xmlns:p14="http://schemas.microsoft.com/office/powerpoint/2010/main" val="373035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vong quay"/>
          <p:cNvGrpSpPr/>
          <p:nvPr/>
        </p:nvGrpSpPr>
        <p:grpSpPr>
          <a:xfrm>
            <a:off x="5825983" y="478508"/>
            <a:ext cx="5042125" cy="5036855"/>
            <a:chOff x="5425622" y="292790"/>
            <a:chExt cx="5834378" cy="5828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622" y="292790"/>
              <a:ext cx="5834378" cy="58282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4949661">
              <a:off x="6674685" y="126928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2232592">
              <a:off x="5742637" y="2184872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7590276">
              <a:off x="8020996" y="1266361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0155085">
              <a:off x="8917980" y="218947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9501114">
              <a:off x="5697321" y="3524665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6703311">
              <a:off x="6660976" y="449299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3829829">
              <a:off x="8019634" y="450023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321648">
              <a:off x="8940448" y="3556175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80</a:t>
              </a:r>
              <a:endPara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Isosceles Triangle 2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quay dung"/>
          <p:cNvSpPr/>
          <p:nvPr/>
        </p:nvSpPr>
        <p:spPr>
          <a:xfrm>
            <a:off x="9287691" y="5878286"/>
            <a:ext cx="2704012" cy="849085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QUAY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hlinkClick r:id="rId6" action="ppaction://hlinksldjump"/>
          </p:cNvPr>
          <p:cNvSpPr/>
          <p:nvPr/>
        </p:nvSpPr>
        <p:spPr>
          <a:xfrm>
            <a:off x="857805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hlinkClick r:id="rId7" action="ppaction://hlinksldjump"/>
          </p:cNvPr>
          <p:cNvSpPr/>
          <p:nvPr/>
        </p:nvSpPr>
        <p:spPr>
          <a:xfrm>
            <a:off x="2355722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hlinkClick r:id="rId8" action="ppaction://hlinksldjump"/>
          </p:cNvPr>
          <p:cNvSpPr/>
          <p:nvPr/>
        </p:nvSpPr>
        <p:spPr>
          <a:xfrm>
            <a:off x="3853638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ounded Rectangle 34">
            <a:hlinkClick r:id="rId9" action="ppaction://hlinksldjump"/>
          </p:cNvPr>
          <p:cNvSpPr/>
          <p:nvPr/>
        </p:nvSpPr>
        <p:spPr>
          <a:xfrm>
            <a:off x="858563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hlinkClick r:id="rId10" action="ppaction://hlinksldjump"/>
          </p:cNvPr>
          <p:cNvSpPr/>
          <p:nvPr/>
        </p:nvSpPr>
        <p:spPr>
          <a:xfrm>
            <a:off x="2356480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hlinkClick r:id="rId11" action="ppaction://hlinksldjump"/>
          </p:cNvPr>
          <p:cNvSpPr/>
          <p:nvPr/>
        </p:nvSpPr>
        <p:spPr>
          <a:xfrm>
            <a:off x="3854396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hlinkClick r:id="rId12" action="ppaction://hlinksldjump"/>
          </p:cNvPr>
          <p:cNvSpPr/>
          <p:nvPr/>
        </p:nvSpPr>
        <p:spPr>
          <a:xfrm>
            <a:off x="859321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hlinkClick r:id="rId13" action="ppaction://hlinksldjump"/>
          </p:cNvPr>
          <p:cNvSpPr/>
          <p:nvPr/>
        </p:nvSpPr>
        <p:spPr>
          <a:xfrm>
            <a:off x="2357238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hlinkClick r:id="rId14" action="ppaction://hlinksldjump"/>
          </p:cNvPr>
          <p:cNvSpPr/>
          <p:nvPr/>
        </p:nvSpPr>
        <p:spPr>
          <a:xfrm>
            <a:off x="3855154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2426" y="95110"/>
            <a:ext cx="51219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VÒNG QUAY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MẮN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7" y="845531"/>
            <a:ext cx="495300" cy="4381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39" y="1207472"/>
            <a:ext cx="495300" cy="438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0" y="680278"/>
            <a:ext cx="495300" cy="438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30" y="478508"/>
            <a:ext cx="714375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94" y="2397345"/>
            <a:ext cx="1354214" cy="1155064"/>
          </a:xfrm>
          <a:prstGeom prst="rect">
            <a:avLst/>
          </a:prstGeom>
        </p:spPr>
      </p:pic>
      <p:pic>
        <p:nvPicPr>
          <p:cNvPr id="3" name="vongqu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714152" y="-693733"/>
            <a:ext cx="609600" cy="609600"/>
          </a:xfrm>
          <a:prstGeom prst="rect">
            <a:avLst/>
          </a:prstGeom>
        </p:spPr>
      </p:pic>
      <p:sp>
        <p:nvSpPr>
          <p:cNvPr id="31" name="Isosceles Triangle 3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Isosceles Triangle 3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Isosceles Triangle 3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Isosceles Triangle 4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Isosceles Triangle 4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Isosceles Triangle 4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Isosceles Triangle 4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Isosceles Triangle 5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Isosceles Triangle 5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Isosceles Triangle 5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Isosceles Triangle 5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Isosceles Triangle 54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Isosceles Triangle 55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" name="Isosceles Triangle 56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Isosceles Triangle 5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" name="Isosceles Triangle 5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0" name="Isosceles Triangle 5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" name="Isosceles Triangle 6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Heart 23">
            <a:hlinkClick r:id="rId19" action="ppaction://hlinksldjump"/>
          </p:cNvPr>
          <p:cNvSpPr/>
          <p:nvPr/>
        </p:nvSpPr>
        <p:spPr>
          <a:xfrm rot="5400000">
            <a:off x="11351621" y="2586449"/>
            <a:ext cx="783772" cy="783770"/>
          </a:xfrm>
          <a:prstGeom prst="hear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9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-2.59259E-6 L 1.25E-6 -0.02407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30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1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right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131881" y="1974821"/>
            <a:ext cx="885137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1994791"/>
            <a:ext cx="804742" cy="707197"/>
          </a:xfrm>
          <a:prstGeom prst="rect">
            <a:avLst/>
          </a:prstGeom>
        </p:spPr>
      </p:pic>
      <p:sp>
        <p:nvSpPr>
          <p:cNvPr id="57" name="Cloud 56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right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026493"/>
            <a:ext cx="804742" cy="643793"/>
          </a:xfrm>
          <a:prstGeom prst="rect">
            <a:avLst/>
          </a:prstGeom>
        </p:spPr>
      </p:pic>
      <p:sp>
        <p:nvSpPr>
          <p:cNvPr id="18" name="Cloud 17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3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right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85"/>
          <a:stretch/>
        </p:blipFill>
        <p:spPr>
          <a:xfrm>
            <a:off x="5131881" y="1974821"/>
            <a:ext cx="885137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1994791"/>
            <a:ext cx="804742" cy="707197"/>
          </a:xfrm>
          <a:prstGeom prst="rect">
            <a:avLst/>
          </a:prstGeom>
        </p:spPr>
      </p:pic>
      <p:sp>
        <p:nvSpPr>
          <p:cNvPr id="17" name="Cloud 16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right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82" y="2902112"/>
            <a:ext cx="804536" cy="643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21" y="2026493"/>
            <a:ext cx="732592" cy="643793"/>
          </a:xfrm>
          <a:prstGeom prst="rect">
            <a:avLst/>
          </a:prstGeom>
        </p:spPr>
      </p:pic>
      <p:sp>
        <p:nvSpPr>
          <p:cNvPr id="18" name="Cloud 17">
            <a:hlinkClick r:id="rId13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8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right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026493"/>
            <a:ext cx="804742" cy="643793"/>
          </a:xfrm>
          <a:prstGeom prst="rect">
            <a:avLst/>
          </a:prstGeom>
        </p:spPr>
      </p:pic>
      <p:sp>
        <p:nvSpPr>
          <p:cNvPr id="18" name="Cloud 17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9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6?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wrong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right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14" y="2902112"/>
            <a:ext cx="732404" cy="643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915181"/>
            <a:ext cx="804742" cy="6437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21" y="2026493"/>
            <a:ext cx="732592" cy="643793"/>
          </a:xfrm>
          <a:prstGeom prst="rect">
            <a:avLst/>
          </a:prstGeom>
        </p:spPr>
      </p:pic>
      <p:sp>
        <p:nvSpPr>
          <p:cNvPr id="18" name="Cloud 17">
            <a:hlinkClick r:id="rId13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64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3" y="3769131"/>
            <a:ext cx="1086500" cy="118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37" y="4515854"/>
            <a:ext cx="812889" cy="885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78" y="5130389"/>
            <a:ext cx="520391" cy="566575"/>
          </a:xfrm>
          <a:prstGeom prst="rect">
            <a:avLst/>
          </a:prstGeom>
        </p:spPr>
      </p:pic>
      <p:sp>
        <p:nvSpPr>
          <p:cNvPr id="4" name="Snip Diagonal Corner Rectangle 3"/>
          <p:cNvSpPr/>
          <p:nvPr/>
        </p:nvSpPr>
        <p:spPr>
          <a:xfrm>
            <a:off x="832636" y="199869"/>
            <a:ext cx="10526728" cy="1604597"/>
          </a:xfrm>
          <a:prstGeom prst="snip2Diag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7?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0220" y="1949346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A. wrong</a:t>
            </a:r>
          </a:p>
        </p:txBody>
      </p:sp>
      <p:sp>
        <p:nvSpPr>
          <p:cNvPr id="40" name="Cloud 39"/>
          <p:cNvSpPr/>
          <p:nvPr/>
        </p:nvSpPr>
        <p:spPr>
          <a:xfrm>
            <a:off x="-683345" y="4902196"/>
            <a:ext cx="567114" cy="34921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Cloud 40"/>
          <p:cNvSpPr/>
          <p:nvPr/>
        </p:nvSpPr>
        <p:spPr>
          <a:xfrm>
            <a:off x="13632601" y="4702499"/>
            <a:ext cx="891420" cy="548907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30615" y="1953535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 right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10220" y="2838518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C. wrong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30615" y="2842707"/>
            <a:ext cx="4906798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wrong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96" y="1974821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5212482" y="2871882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883479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671" y="2026493"/>
            <a:ext cx="804742" cy="643793"/>
          </a:xfrm>
          <a:prstGeom prst="rect">
            <a:avLst/>
          </a:prstGeom>
        </p:spPr>
      </p:pic>
      <p:sp>
        <p:nvSpPr>
          <p:cNvPr id="18" name="Cloud 17">
            <a:hlinkClick r:id="rId14" action="ppaction://hlinksldjump"/>
          </p:cNvPr>
          <p:cNvSpPr/>
          <p:nvPr/>
        </p:nvSpPr>
        <p:spPr>
          <a:xfrm>
            <a:off x="4667494" y="4702499"/>
            <a:ext cx="2359211" cy="1104900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QUAY VỀ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9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2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Custom</PresentationFormat>
  <Paragraphs>80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 Light</vt:lpstr>
      <vt:lpstr>Times New Roman</vt:lpstr>
      <vt:lpstr>Calibri</vt:lpstr>
      <vt:lpstr>Tahoma</vt:lpstr>
      <vt:lpstr>Office Theme</vt:lpstr>
      <vt:lpstr>1_Office Theme</vt:lpstr>
      <vt:lpstr>2_Office Theme</vt:lpstr>
      <vt:lpstr>VÒNG QUAY MAY MẮN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2021-08-13T15:19:56Z</dcterms:created>
  <dcterms:modified xsi:type="dcterms:W3CDTF">2021-08-13T15:20:01Z</dcterms:modified>
</cp:coreProperties>
</file>